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2"/>
  </p:notesMasterIdLst>
  <p:handoutMasterIdLst>
    <p:handoutMasterId r:id="rId23"/>
  </p:handoutMasterIdLst>
  <p:sldIdLst>
    <p:sldId id="288" r:id="rId2"/>
    <p:sldId id="289" r:id="rId3"/>
    <p:sldId id="344" r:id="rId4"/>
    <p:sldId id="331" r:id="rId5"/>
    <p:sldId id="345" r:id="rId6"/>
    <p:sldId id="348" r:id="rId7"/>
    <p:sldId id="349" r:id="rId8"/>
    <p:sldId id="350" r:id="rId9"/>
    <p:sldId id="352" r:id="rId10"/>
    <p:sldId id="351" r:id="rId11"/>
    <p:sldId id="346" r:id="rId12"/>
    <p:sldId id="347" r:id="rId13"/>
    <p:sldId id="329" r:id="rId14"/>
    <p:sldId id="291" r:id="rId15"/>
    <p:sldId id="330" r:id="rId16"/>
    <p:sldId id="332" r:id="rId17"/>
    <p:sldId id="333" r:id="rId18"/>
    <p:sldId id="294" r:id="rId19"/>
    <p:sldId id="296" r:id="rId20"/>
    <p:sldId id="33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99FF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6" autoAdjust="0"/>
    <p:restoredTop sz="86455" autoAdjust="0"/>
  </p:normalViewPr>
  <p:slideViewPr>
    <p:cSldViewPr>
      <p:cViewPr varScale="1">
        <p:scale>
          <a:sx n="79" d="100"/>
          <a:sy n="79" d="100"/>
        </p:scale>
        <p:origin x="1524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57474-646D-49C2-AD76-7771A68DC848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61C5-A5B4-4CE2-AC1C-C37CF330BB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16B8A-B901-4F42-92E9-A016E2A18BC0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C39E6-0AF8-4269-96F2-E482D9854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2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C39E6-0AF8-4269-96F2-E482D98549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/>
          <a:lstStyle>
            <a:lvl2pPr>
              <a:buFont typeface="Courier New" pitchFamily="49" charset="0"/>
              <a:buChar char="o"/>
              <a:defRPr i="1"/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440051-093F-46C6-9F56-7AC2DC1019CF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DAD231-AF62-49F2-9DA2-0622CDDC21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Matthew Curtner-Smith, February 14</a:t>
            </a:r>
            <a:r>
              <a:rPr lang="en-US" b="1" baseline="30000" dirty="0">
                <a:latin typeface="Times New Roman" pitchFamily="18" charset="0"/>
              </a:rPr>
              <a:t>th</a:t>
            </a:r>
            <a:r>
              <a:rPr lang="en-US" b="1" dirty="0">
                <a:latin typeface="Times New Roman" pitchFamily="18" charset="0"/>
              </a:rPr>
              <a:t>, 2022</a:t>
            </a:r>
            <a:endParaRPr lang="en-US" dirty="0"/>
          </a:p>
        </p:txBody>
      </p:sp>
      <p:pic>
        <p:nvPicPr>
          <p:cNvPr id="6" name="Picture Placeholder 5" descr="Picture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8" b="8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676400" y="990600"/>
            <a:ext cx="7162800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SPECTRUM AS FOUNDATIONAL OR INTEGRATED WITH MODELS-BASED PETE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53" descr="iluaw_found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" y="4783667"/>
            <a:ext cx="1343025" cy="39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clavicle surgery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4487" y="2113089"/>
            <a:ext cx="5369176" cy="4495800"/>
          </a:xfrm>
        </p:spPr>
      </p:pic>
    </p:spTree>
    <p:extLst>
      <p:ext uri="{BB962C8B-B14F-4D97-AF65-F5344CB8AC3E}">
        <p14:creationId xmlns:p14="http://schemas.microsoft.com/office/powerpoint/2010/main" val="362763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Completed my master’s degree and doctorate in sport pedagogy at Colorado State University and the University of Northern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Colorado.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92867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58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6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153400" cy="5867400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my 31st year doing PETE at The University of Alabama with a big focus on the Spectrum.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05191"/>
            <a:ext cx="4572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80" y="3352800"/>
            <a:ext cx="2552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9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discussion about how we use the Spectrum within modern PETE.</a:t>
            </a:r>
          </a:p>
        </p:txBody>
      </p:sp>
    </p:spTree>
    <p:extLst>
      <p:ext uri="{BB962C8B-B14F-4D97-AF65-F5344CB8AC3E}">
        <p14:creationId xmlns:p14="http://schemas.microsoft.com/office/powerpoint/2010/main" val="36252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724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conceptualize the Spectrum within modern PETE?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teach the Spectrum within modern PETE?</a:t>
            </a:r>
          </a:p>
        </p:txBody>
      </p:sp>
    </p:spTree>
    <p:extLst>
      <p:ext uri="{BB962C8B-B14F-4D97-AF65-F5344CB8AC3E}">
        <p14:creationId xmlns:p14="http://schemas.microsoft.com/office/powerpoint/2010/main" val="25675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 about conceptualizing and teaching the Spectrum within Modern PETE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334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Spectrum is a set of foundational micro-pedagogies.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taught in isolation: 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PTs learn other foundational micro-pedagogies from the effectiveness research--Direct Instruction(see Silverman, 1991).</a:t>
            </a:r>
          </a:p>
          <a:p>
            <a:pPr lvl="1"/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Prior to models-based PETE (macro-pedagogies).</a:t>
            </a:r>
          </a:p>
        </p:txBody>
      </p:sp>
    </p:spTree>
    <p:extLst>
      <p:ext uri="{BB962C8B-B14F-4D97-AF65-F5344CB8AC3E}">
        <p14:creationId xmlns:p14="http://schemas.microsoft.com/office/powerpoint/2010/main" val="38421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 about conceptualizing and teaching the Spectrum within Modern PETE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Spectrum is integrated with models-based PETE.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taught: </a:t>
            </a:r>
          </a:p>
          <a:p>
            <a:pPr lvl="1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PTs have learned micro-pedagogies from the effectiveness research.</a:t>
            </a:r>
          </a:p>
          <a:p>
            <a:pPr lvl="1"/>
            <a:r>
              <a:rPr lang="en-US" sz="4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Within courses on various curriculum models.</a:t>
            </a:r>
          </a:p>
          <a:p>
            <a:pPr lvl="1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multi-activity model, sport education, TPSR, TGfU, the skill themes approach, health-related fitness.</a:t>
            </a:r>
            <a:endParaRPr lang="en-US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3667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92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 about conceptualizing and teaching the Spectrum within Modern PETE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077200" cy="4648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Spectrum is 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model itself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taught:</a:t>
            </a:r>
          </a:p>
          <a:p>
            <a:pPr lvl="1">
              <a:spcBef>
                <a:spcPct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PTs have learned micro-pedagogies from the effectiveness research.</a:t>
            </a:r>
          </a:p>
          <a:p>
            <a:pPr lvl="1">
              <a:spcBef>
                <a:spcPct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 dedicated course.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257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conceptualize the Spectrum within modern PETE?</a:t>
            </a:r>
          </a:p>
          <a:p>
            <a:pPr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teach the Spectrum in your PETE?</a:t>
            </a:r>
          </a:p>
          <a:p>
            <a:pPr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view the Spectrum as a set of foundational micro-pedagogies?</a:t>
            </a:r>
          </a:p>
          <a:p>
            <a:pPr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view the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Spectrum as being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with curriculum models?</a:t>
            </a:r>
          </a:p>
          <a:p>
            <a:pPr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view the Spectrum as a curriculum model (macro-pedagogy)?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876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 Little bit about me . . 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074152" cy="44958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 to and indulging me! </a:t>
            </a:r>
          </a:p>
        </p:txBody>
      </p:sp>
      <p:pic>
        <p:nvPicPr>
          <p:cNvPr id="4" name="Picture 3" descr="DCP_1061.JPG"/>
          <p:cNvPicPr>
            <a:picLocks noChangeAspect="1"/>
          </p:cNvPicPr>
          <p:nvPr/>
        </p:nvPicPr>
        <p:blipFill>
          <a:blip r:embed="rId2" cstate="print"/>
          <a:srcRect l="20000" t="15753"/>
          <a:stretch>
            <a:fillRect/>
          </a:stretch>
        </p:blipFill>
        <p:spPr>
          <a:xfrm>
            <a:off x="2362200" y="3352800"/>
            <a:ext cx="4876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7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English!!!!</a:t>
            </a:r>
          </a:p>
        </p:txBody>
      </p:sp>
      <p:pic>
        <p:nvPicPr>
          <p:cNvPr id="1026" name="Picture 2" descr="https://tse1.mm.bing.net/th?&amp;id=OIP.Mf6455511fa6d5c2408d42753a84bf371H0&amp;w=300&amp;h=225&amp;c=0&amp;pid=1.9&amp;rs=0&amp;p=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0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953000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Trained to teach physical education and history at the University of Exeter, UK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My Documents\Photo stuff\Luke's photos\Jabs 4 H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06" y="3048000"/>
            <a:ext cx="4704588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y Documents\Photo stuff\Luke's photos\Jabs 4 H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12" y="3032223"/>
            <a:ext cx="4704588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5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5029200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Taught at a secondary school in the UK</a:t>
            </a:r>
          </a:p>
          <a:p>
            <a:endParaRPr lang="en-US" dirty="0"/>
          </a:p>
        </p:txBody>
      </p:sp>
      <p:pic>
        <p:nvPicPr>
          <p:cNvPr id="2050" name="Picture 2" descr="E:\My Documents\Photo stuff\youngmattt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547104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4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Cricketer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54681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Runner . . 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5" y="20955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00418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knee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tse1.mm.bing.net/th?&amp;id=OIP.Me1663fb16d130f343b1a6e86b8433758o0&amp;w=300&amp;h=24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5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Biker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s://tse1.mm.bing.net/th?&amp;id=OIP.Mf17b42458cc67af71d7d71ce1b7b8435o0&amp;w=300&amp;h=2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32" y="2590800"/>
            <a:ext cx="441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48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2595</TotalTime>
  <Words>369</Words>
  <Application>Microsoft Office PowerPoint</Application>
  <PresentationFormat>On-screen Show (4:3)</PresentationFormat>
  <Paragraphs>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Courier New</vt:lpstr>
      <vt:lpstr>Times New Roman</vt:lpstr>
      <vt:lpstr>Tw Cen MT</vt:lpstr>
      <vt:lpstr>Wingdings</vt:lpstr>
      <vt:lpstr>Wingdings 2</vt:lpstr>
      <vt:lpstr>Median</vt:lpstr>
      <vt:lpstr>Matthew Curtner-Smith, February 14th, 2022</vt:lpstr>
      <vt:lpstr>PowerPoint Presentation</vt:lpstr>
      <vt:lpstr>English!!!!</vt:lpstr>
      <vt:lpstr>Training</vt:lpstr>
      <vt:lpstr>Teacher</vt:lpstr>
      <vt:lpstr>Cricketer</vt:lpstr>
      <vt:lpstr>Runner . . . </vt:lpstr>
      <vt:lpstr>Until knee surgery</vt:lpstr>
      <vt:lpstr>Biker . . .</vt:lpstr>
      <vt:lpstr>Until clavicle surgery</vt:lpstr>
      <vt:lpstr>Graduate work</vt:lpstr>
      <vt:lpstr>UA</vt:lpstr>
      <vt:lpstr>Purpose</vt:lpstr>
      <vt:lpstr>Question 1</vt:lpstr>
      <vt:lpstr>Question 2</vt:lpstr>
      <vt:lpstr>Ideas about conceptualizing and teaching the Spectrum within Modern PETE (1)</vt:lpstr>
      <vt:lpstr>Ideas about conceptualizing and teaching the Spectrum within Modern PETE (2)</vt:lpstr>
      <vt:lpstr>Ideas about conceptualizing and teaching the Spectrum within Modern PETE (3)</vt:lpstr>
      <vt:lpstr>Questions for you</vt:lpstr>
      <vt:lpstr>PowerPoint Presentation</vt:lpstr>
    </vt:vector>
  </TitlesOfParts>
  <Company>The Unviersity of Alabama - Tuscaloosa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Oleg Sinelnikov</dc:creator>
  <cp:lastModifiedBy>Matthew Curtner-Smith</cp:lastModifiedBy>
  <cp:revision>226</cp:revision>
  <dcterms:created xsi:type="dcterms:W3CDTF">2009-09-14T20:36:49Z</dcterms:created>
  <dcterms:modified xsi:type="dcterms:W3CDTF">2022-02-09T23:22:30Z</dcterms:modified>
</cp:coreProperties>
</file>